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78" r:id="rId9"/>
    <p:sldId id="264" r:id="rId10"/>
    <p:sldId id="265" r:id="rId11"/>
    <p:sldId id="279" r:id="rId12"/>
    <p:sldId id="266" r:id="rId13"/>
    <p:sldId id="267" r:id="rId14"/>
    <p:sldId id="268" r:id="rId15"/>
    <p:sldId id="280" r:id="rId16"/>
    <p:sldId id="269" r:id="rId17"/>
    <p:sldId id="270" r:id="rId18"/>
    <p:sldId id="271" r:id="rId19"/>
    <p:sldId id="272" r:id="rId20"/>
    <p:sldId id="273" r:id="rId21"/>
    <p:sldId id="281" r:id="rId22"/>
    <p:sldId id="274" r:id="rId23"/>
    <p:sldId id="275" r:id="rId24"/>
    <p:sldId id="276" r:id="rId25"/>
    <p:sldId id="282" r:id="rId26"/>
    <p:sldId id="277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>
    <p:restoredLeft sz="6544" autoAdjust="0"/>
    <p:restoredTop sz="94660" autoAdjust="0"/>
  </p:normalViewPr>
  <p:slideViewPr>
    <p:cSldViewPr snapToGrid="0">
      <p:cViewPr varScale="1">
        <p:scale>
          <a:sx n="68" d="100"/>
          <a:sy n="68" d="100"/>
        </p:scale>
        <p:origin x="131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D507C-1428-40E3-B504-E1692A19A19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57A4C-C264-4B3D-B188-C4516698E1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00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57A4C-C264-4B3D-B188-C4516698E17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4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41C7A-84A8-4039-BA0D-5F7790C3A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B9142E-74D2-4919-9861-949326DD3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646882-CE7A-4A5F-ADA1-3000D92B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7FAB3B-9F97-4CCB-BA8A-8031CB84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DC107E-91A9-4B1B-803F-0CF06A8D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26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00C85-3849-426B-B364-6E249D2A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7A353A-E019-4888-A32D-9B9752716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7E17AC-5F14-4B44-AD9E-2D4C8BF9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2714F9-C0DD-4202-8B95-1030D0AE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77C00-550C-4276-86C0-C68783D3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55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3C9DE4-31B0-436D-A7D6-9E6A4192D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4EA9EF-7BBD-4062-B3AA-5401EF5D6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9A1A48-9418-4016-99BD-F174C7B02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BD961A-436A-4C47-8C00-69341E94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4D7BF9-CB9B-4D18-B662-5823C4D0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540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315D4-A711-4A0D-9C47-94DF5434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5E777-9DE6-4FF8-9F53-2D5CD98B2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DE65B3-0286-4F53-A79B-42A440C5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38A731-9681-4E5D-BF25-513C979C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802DA7-C754-4223-98A6-5CAF745A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483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ED7F5-2F60-4852-97FA-2548A83F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D02CCA-C080-4558-B7E8-93AB6CB03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56EC0-C32F-4C78-B912-7BE3047A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56C3C2-7D48-4E2F-B108-C3F4323D3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C5661F-8478-4A77-BD92-DF6A40D6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91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C1D4E-3A5F-4ADA-AD79-1CAA2C0C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1E6E11-C0B7-440B-9B33-6DBCF7C67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63BA74-FED8-4AD6-A395-324B28BF8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3A5BBF-13DA-4FEF-A138-50C3D17C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85D334-01ED-4BEE-A14A-3814102E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817FA8-AFA3-45E1-B2FE-2BE3D2AE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305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E015D-148D-4BB2-825F-D2F81FD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45E0CA-955C-45F6-9FA6-598800BE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E7819C-0845-40E3-B086-0BF5DE667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B20E83-ECF0-4451-A47C-CAF7D6067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E1D943-CBCE-4309-B5C2-ECA32DDA5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22F953-99CC-4F06-9892-271D46F3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EE3CF19-1F07-4B15-A565-9E327BDA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D45DAC-ADEF-47BA-843C-84E03B05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732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1A722-D957-4376-ABCB-2C61A5F3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19CAE4-63E9-4525-982D-80CBD3EE3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8CD1569-C0DA-4754-856F-B99C32669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5D69FD-5D64-4489-99D0-9DA654AA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22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738869-FB22-4FF1-99EB-68BD5B77A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EF0EF6-EE62-4D59-BAA2-453F3BEA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828661-0D60-44B3-A9B7-B3F21F0D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20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152E5-84C9-4A66-BDF3-263AB6C4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41BBDD-EEF4-4F02-80E7-1F12354D8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6DB966-322D-41CE-A72D-70EF10753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063FEB-5AC7-4AD7-AE4E-469EF7B1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618A52-E9A4-4E7F-BBF9-5AF22AD7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29D8B1-B995-46C3-9029-50714D8D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11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1261D-F61A-4078-A254-E82ED049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B4C6E88-E9B1-45C5-9731-5A265CE2D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6A2A09-4CB0-4BC7-BB16-E9BB5B898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345756-1F87-4155-A1CB-8AEF40DB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137B45-C348-4306-814E-3C7103A2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67C40D-CCE3-47EE-B08D-AC89A5D4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593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850BFD-F245-4BD5-9F1F-7FF96E77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F797C-9501-448F-8108-8779CA631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3C674E-78D5-4234-ADE8-975975147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CEC4C-8ACD-46F6-9063-56E43F1CF71F}" type="datetimeFigureOut">
              <a:rPr lang="es-ES" smtClean="0"/>
              <a:t>22/03/2024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214F8B-6A1F-416D-BC12-85A588710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6B6643-936B-42CE-9B70-DD05F594A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C87BF-3F86-4060-8641-86C4610CC0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0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E57A0A-C121-4C58-85A6-146381202719}"/>
              </a:ext>
            </a:extLst>
          </p:cNvPr>
          <p:cNvSpPr txBox="1"/>
          <p:nvPr/>
        </p:nvSpPr>
        <p:spPr>
          <a:xfrm>
            <a:off x="1144172" y="1659285"/>
            <a:ext cx="99036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>
                    <a:lumMod val="75000"/>
                  </a:schemeClr>
                </a:solidFill>
              </a:rPr>
              <a:t>Bienvenidos a la presentación de Murder SQL!!</a:t>
            </a:r>
          </a:p>
          <a:p>
            <a:pPr algn="ctr"/>
            <a:endParaRPr lang="es-ES" sz="28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s-ES" sz="2800" b="1" u="sng" dirty="0">
                <a:solidFill>
                  <a:schemeClr val="bg1">
                    <a:lumMod val="75000"/>
                  </a:schemeClr>
                </a:solidFill>
              </a:rPr>
              <a:t>Grupo 1:</a:t>
            </a:r>
          </a:p>
          <a:p>
            <a:pPr algn="ctr"/>
            <a:endParaRPr lang="es-ES" sz="28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s-ES" sz="2800" b="1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.- Miren Alexia García</a:t>
            </a:r>
            <a:br>
              <a:rPr lang="es-ES" sz="28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s-ES" sz="2800" b="1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.- Fernando Manzano</a:t>
            </a:r>
            <a:br>
              <a:rPr lang="es-ES" sz="28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s-ES" sz="2800" b="1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.- Raúl Soler</a:t>
            </a:r>
            <a:br>
              <a:rPr lang="es-ES" sz="28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s-ES" sz="2800" b="1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.- Francisco Jesús Pastor</a:t>
            </a:r>
            <a:endParaRPr lang="es-E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1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1D2DFF-25AA-49AF-8FC3-7F27C2A7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" y="-3070"/>
            <a:ext cx="12186547" cy="686107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6190E53-0865-4A42-8A4A-B5D2BB66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54" y="1008255"/>
            <a:ext cx="4423422" cy="71064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94807F-39FE-41B0-9690-7C082A98E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54" y="2222908"/>
            <a:ext cx="4423421" cy="78574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73351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CADEE1-9462-4834-95E2-60BE1978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1D2DFF-25AA-49AF-8FC3-7F27C2A74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" y="-3070"/>
            <a:ext cx="12186547" cy="68610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6326E9-49BF-4B74-B580-8EBF61FDB09E}"/>
              </a:ext>
            </a:extLst>
          </p:cNvPr>
          <p:cNvSpPr txBox="1"/>
          <p:nvPr/>
        </p:nvSpPr>
        <p:spPr>
          <a:xfrm>
            <a:off x="770021" y="545432"/>
            <a:ext cx="4780547" cy="5632311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query4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p.name,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i.transcript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interview i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 JOIN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i.person_id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p.id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p.name = '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Morty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Schapiro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query4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query5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p.name,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i.transcript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interview i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 JOIN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i.person_id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p.id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p.name = 'Annabel Miller'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query1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78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1D2DFF-25AA-49AF-8FC3-7F27C2A7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0"/>
            <a:ext cx="12186547" cy="68610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235E276-6EBE-40E0-8B7C-0CB6E8BA6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9" y="550409"/>
            <a:ext cx="10707594" cy="4953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80EE69-DA77-47F2-90ED-8A083582E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29" y="1370625"/>
            <a:ext cx="5944430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176FA66-D41B-4B39-9213-718AAECF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7734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29D311-0525-4B58-A26F-C6435AA31C4F}"/>
              </a:ext>
            </a:extLst>
          </p:cNvPr>
          <p:cNvSpPr txBox="1"/>
          <p:nvPr/>
        </p:nvSpPr>
        <p:spPr>
          <a:xfrm>
            <a:off x="786063" y="753979"/>
            <a:ext cx="404261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RASGOS DEL SOSPECHOSO ACORDE A LAS ENTREVISTAS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miembro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gym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miembro oro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numero de socio comienza en '48Z%'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matricula de coche contiene 'H42W'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fue visto entrenando en el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gym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el 09.01.2018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59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CADEE1-9462-4834-95E2-60BE1978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176FA66-D41B-4B39-9213-718AAECF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734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25AA1C8-22D6-42F0-8FFD-61D24D821050}"/>
              </a:ext>
            </a:extLst>
          </p:cNvPr>
          <p:cNvSpPr txBox="1"/>
          <p:nvPr/>
        </p:nvSpPr>
        <p:spPr>
          <a:xfrm>
            <a:off x="770021" y="272718"/>
            <a:ext cx="4267200" cy="590931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a.name, a.id,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a.membership_status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b.check_in_date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c.license_id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d.plate_number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get_fit_now_member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AS 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 JOIN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get_fit_now_check_in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AS b ON a.id =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b.membership_id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 JOIN person AS c ON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a.person_id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c.id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 JOIN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drivers_license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AS d ON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c.license_id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d.id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a.membership_status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'gold'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a.id LIKE '48Z%'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d.plate_number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 '%H42W%'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b.check_in_date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'20180109'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0ED1BCB-D0C0-4BEF-93EC-A405C89C8412}"/>
              </a:ext>
            </a:extLst>
          </p:cNvPr>
          <p:cNvSpPr txBox="1"/>
          <p:nvPr/>
        </p:nvSpPr>
        <p:spPr>
          <a:xfrm>
            <a:off x="8412481" y="2795954"/>
            <a:ext cx="352037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RASGOS DEL SOSPECHOSO ACORDE A LAS ENTREVISTAS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miembro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gym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miembro oro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numero de socio comienza en '48Z%'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matricula de coche contiene 'H42W'  </a:t>
            </a:r>
          </a:p>
          <a:p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fue visto entrenando en el </a:t>
            </a:r>
            <a:r>
              <a:rPr lang="es-ES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gym</a:t>
            </a:r>
            <a:r>
              <a:rPr lang="es-E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el 09.01.2018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10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176FA66-D41B-4B39-9213-718AAECF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734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3328A84-C736-402F-BBA9-5DBC22D64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9" y="514820"/>
            <a:ext cx="5740652" cy="59208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42809FC-3ECD-4C92-B268-0AB5462963F5}"/>
              </a:ext>
            </a:extLst>
          </p:cNvPr>
          <p:cNvSpPr txBox="1"/>
          <p:nvPr/>
        </p:nvSpPr>
        <p:spPr>
          <a:xfrm>
            <a:off x="721895" y="2021305"/>
            <a:ext cx="2342147" cy="258532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*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person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name = 'Jeremy Bowers'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query7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139344-3330-473A-92BA-189A9CC08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49" y="5475550"/>
            <a:ext cx="7826022" cy="86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EC0841-382C-44CC-A6E0-BFCFA4B08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C77D1C2-CB66-48FF-964D-843DFD0022C3}"/>
              </a:ext>
            </a:extLst>
          </p:cNvPr>
          <p:cNvSpPr txBox="1"/>
          <p:nvPr/>
        </p:nvSpPr>
        <p:spPr>
          <a:xfrm>
            <a:off x="753979" y="850232"/>
            <a:ext cx="2598821" cy="2585323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*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interview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person_id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67318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E6D4EF9-D931-44E3-800C-0ADED2A80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71" y="5157999"/>
            <a:ext cx="10974332" cy="55252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0223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004D47-AA38-4B50-A538-A7C1CAA97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9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394346-0746-4C81-807A-00BC7668B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74"/>
          <a:stretch/>
        </p:blipFill>
        <p:spPr>
          <a:xfrm>
            <a:off x="3165230" y="0"/>
            <a:ext cx="6119447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F21494-5C0D-430E-BAC6-EDB3ABD7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4668">
            <a:off x="6349345" y="4351313"/>
            <a:ext cx="2232733" cy="143193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FF828F-F6BF-4965-86F3-4882829AF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7233">
            <a:off x="6358597" y="5989376"/>
            <a:ext cx="2785403" cy="1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004D47-AA38-4B50-A538-A7C1CAA97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6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DCD8571-0963-4978-82E3-77BEF1C93FDE}"/>
              </a:ext>
            </a:extLst>
          </p:cNvPr>
          <p:cNvSpPr txBox="1"/>
          <p:nvPr/>
        </p:nvSpPr>
        <p:spPr>
          <a:xfrm>
            <a:off x="0" y="0"/>
            <a:ext cx="4604084" cy="3416320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PISTAS</a:t>
            </a:r>
          </a:p>
          <a:p>
            <a:endParaRPr lang="es-ES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"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lots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woman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altura entre 5'5" (65") y 5'7 (67")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pelirroja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conduce un Tesla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S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acudio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3 veces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veces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el SQL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Symphony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Concert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en diciembre de 2017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587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CADEE1-9462-4834-95E2-60BE1978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004D47-AA38-4B50-A538-A7C1CAA97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F3D36D7-5BB5-42C4-8C07-5550D292FCEC}"/>
              </a:ext>
            </a:extLst>
          </p:cNvPr>
          <p:cNvSpPr txBox="1"/>
          <p:nvPr/>
        </p:nvSpPr>
        <p:spPr>
          <a:xfrm>
            <a:off x="240630" y="192505"/>
            <a:ext cx="4940970" cy="618630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query9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b.name,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b.id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a.hair_color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a.height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a.car_make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|| ' ' ||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a.car_model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as car,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c.event_name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drivers_license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AS a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 JOIN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AS b ON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a.id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b.license_id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 JOIN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facebook_event_checkin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AS c ON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b.id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c.person_id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a.height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&gt;= 65 AND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a.height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&lt;= 67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a.hair_color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'red'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a.car_make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'Tesla'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a.car_model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c.event_name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'SQL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Symphony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Concert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c.event_name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HAVING COUNT (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c.event_name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= 3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query9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909D6C-C85E-4ED3-A70A-F9B8604E7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863" y="5333967"/>
            <a:ext cx="5042685" cy="56952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24681E-1C55-4EDA-923A-0163D619AD3F}"/>
              </a:ext>
            </a:extLst>
          </p:cNvPr>
          <p:cNvSpPr txBox="1"/>
          <p:nvPr/>
        </p:nvSpPr>
        <p:spPr>
          <a:xfrm>
            <a:off x="6625883" y="295422"/>
            <a:ext cx="4604084" cy="3416320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PISTAS</a:t>
            </a:r>
          </a:p>
          <a:p>
            <a:endParaRPr lang="es-ES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"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lots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woman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altura entre 5'5" (65") y 5'7 (67")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pelirroja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conduce un Tesla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S  </a:t>
            </a: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.-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acudio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3 veces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veces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el SQL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Symphony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Concert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en diciembre de 2017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55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4462E6-42E6-49DD-A952-7271BC19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1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A4B9CF-B043-48E6-B099-C8B0C234D04C}"/>
              </a:ext>
            </a:extLst>
          </p:cNvPr>
          <p:cNvSpPr txBox="1"/>
          <p:nvPr/>
        </p:nvSpPr>
        <p:spPr>
          <a:xfrm>
            <a:off x="705853" y="721895"/>
            <a:ext cx="3721768" cy="341632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query10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person.id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person.name,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person.ssn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income.annual_income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 JOIN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income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ON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person.ssn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income.ssn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s-E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person.id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99716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query10</a:t>
            </a:r>
            <a:r>
              <a:rPr lang="es-E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DDDD04-DC55-4C54-B0BA-C10458C3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1" y="5582005"/>
            <a:ext cx="4991266" cy="8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0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4462E6-42E6-49DD-A952-7271BC19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1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1C8DA15-2379-4702-B939-3C243C90A133}"/>
              </a:ext>
            </a:extLst>
          </p:cNvPr>
          <p:cNvSpPr txBox="1"/>
          <p:nvPr/>
        </p:nvSpPr>
        <p:spPr>
          <a:xfrm>
            <a:off x="930442" y="802105"/>
            <a:ext cx="3400926" cy="2308324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*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interview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person_id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99716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BFD6E6-82F5-47EC-8F7F-F96BD55F8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42" y="4203022"/>
            <a:ext cx="3103701" cy="11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3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4462E6-42E6-49DD-A952-7271BC19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1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EEDBE4-A771-43EE-A276-FB6504D3C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5532791"/>
            <a:ext cx="8887326" cy="60567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334113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EC6E01-422E-46D9-BD44-B548D398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117AB3-0108-4754-9DD2-3B840CF9F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094">
            <a:off x="5828547" y="771777"/>
            <a:ext cx="3133725" cy="20097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DBA0E8-C68B-457A-821D-220D19832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3688">
            <a:off x="6739946" y="2534493"/>
            <a:ext cx="5452056" cy="203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83CB474-BAC7-466B-B79B-AE3D7699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0" cy="85725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408B92B-A5DA-41F5-A288-5307A7C4E46A}"/>
              </a:ext>
            </a:extLst>
          </p:cNvPr>
          <p:cNvSpPr txBox="1"/>
          <p:nvPr/>
        </p:nvSpPr>
        <p:spPr>
          <a:xfrm rot="21292462">
            <a:off x="331962" y="837327"/>
            <a:ext cx="6458856" cy="2031325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 crime has taken place and the detective needs your help. The detective gave you the crime scene report, but you somehow lost it. You vaguely remember that the crime was a murder that occurred sometime on Jan.15, 2018 and that it took place in SQL City.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2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CADEE1-9462-4834-95E2-60BE1978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1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1D2DFF-25AA-49AF-8FC3-7F27C2A74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0"/>
            <a:ext cx="12186547" cy="68610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7E8882-B6EA-451D-A1BF-4FD07CE1BCB0}"/>
              </a:ext>
            </a:extLst>
          </p:cNvPr>
          <p:cNvSpPr txBox="1"/>
          <p:nvPr/>
        </p:nvSpPr>
        <p:spPr>
          <a:xfrm>
            <a:off x="449178" y="328740"/>
            <a:ext cx="3497179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CONEXIÓN A DDBB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212A6A-048D-471A-98E8-762ACD7B9AC9}"/>
              </a:ext>
            </a:extLst>
          </p:cNvPr>
          <p:cNvSpPr txBox="1"/>
          <p:nvPr/>
        </p:nvSpPr>
        <p:spPr>
          <a:xfrm>
            <a:off x="449178" y="1138988"/>
            <a:ext cx="5646822" cy="473975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sqlite3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"./data/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sql-murder-mystery.db</a:t>
            </a:r>
            <a:r>
              <a:rPr lang="es-E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crsr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E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crsr</a:t>
            </a:r>
            <a:r>
              <a:rPr lang="es-E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crsr</a:t>
            </a:r>
            <a:r>
              <a:rPr lang="es-E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fetchall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E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E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	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crsr</a:t>
            </a:r>
            <a:r>
              <a:rPr lang="es-E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s-E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s-E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E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s-E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set_option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s-E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1D2DFF-25AA-49AF-8FC3-7F27C2A74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" y="-3070"/>
            <a:ext cx="12186547" cy="68610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7E8882-B6EA-451D-A1BF-4FD07CE1BCB0}"/>
              </a:ext>
            </a:extLst>
          </p:cNvPr>
          <p:cNvSpPr txBox="1"/>
          <p:nvPr/>
        </p:nvSpPr>
        <p:spPr>
          <a:xfrm>
            <a:off x="449178" y="385011"/>
            <a:ext cx="3497179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Primera consulta…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FABBCE2-E03F-44BE-9873-E49A1ABE823A}"/>
              </a:ext>
            </a:extLst>
          </p:cNvPr>
          <p:cNvSpPr txBox="1"/>
          <p:nvPr/>
        </p:nvSpPr>
        <p:spPr>
          <a:xfrm>
            <a:off x="449178" y="1507958"/>
            <a:ext cx="3785938" cy="2862322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*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crime_scene_report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type = 'murder'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city = 'SQL City'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date = 20180115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913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1D2DFF-25AA-49AF-8FC3-7F27C2A7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0"/>
            <a:ext cx="12186547" cy="68610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D48D9B-E389-4C7A-954A-FE820100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78" y="269386"/>
            <a:ext cx="9364382" cy="58110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0B4A764-1332-4AB1-B8FB-D88ABFACD80E}"/>
              </a:ext>
            </a:extLst>
          </p:cNvPr>
          <p:cNvSpPr txBox="1"/>
          <p:nvPr/>
        </p:nvSpPr>
        <p:spPr>
          <a:xfrm>
            <a:off x="753978" y="1122947"/>
            <a:ext cx="4780548" cy="1754326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1.- Testigo 1 vive en la ultima casa de la calle </a:t>
            </a:r>
            <a:r>
              <a:rPr lang="es-E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Northwestern</a:t>
            </a:r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Dr.  </a:t>
            </a:r>
          </a:p>
          <a:p>
            <a:endParaRPr lang="es-ES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2.- Testigo 2 se llama Annabel y vive en Franklin Ave.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992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CADEE1-9462-4834-95E2-60BE1978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3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1D2DFF-25AA-49AF-8FC3-7F27C2A74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0"/>
            <a:ext cx="12186547" cy="686107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0B4A764-1332-4AB1-B8FB-D88ABFACD80E}"/>
              </a:ext>
            </a:extLst>
          </p:cNvPr>
          <p:cNvSpPr txBox="1"/>
          <p:nvPr/>
        </p:nvSpPr>
        <p:spPr>
          <a:xfrm>
            <a:off x="304799" y="272715"/>
            <a:ext cx="4780548" cy="5539978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name,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address_number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address_street_name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person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address_street_name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 '%Northwestern%'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address_number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DESC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LIMIT 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name,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address_number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address_street_name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 person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address_street_name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 '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ranklin Ave%'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AND name LIKE '%Annabel%'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sql_query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5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1013</Words>
  <Application>Microsoft Office PowerPoint</Application>
  <PresentationFormat>Panorámica</PresentationFormat>
  <Paragraphs>149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 pastor</dc:creator>
  <cp:lastModifiedBy>fran pastor</cp:lastModifiedBy>
  <cp:revision>29</cp:revision>
  <dcterms:created xsi:type="dcterms:W3CDTF">2024-03-22T16:45:47Z</dcterms:created>
  <dcterms:modified xsi:type="dcterms:W3CDTF">2024-03-22T20:11:36Z</dcterms:modified>
</cp:coreProperties>
</file>